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90" autoAdjust="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4F30-C978-4815-A2F2-A97CBF7B6828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E281-F93F-4609-BF07-63850391B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6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5E281-F93F-4609-BF07-63850391BE4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0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2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7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9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1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1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5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7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8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F517-6FD8-437B-A222-DC42A5CAE992}" type="datetimeFigureOut">
              <a:rPr lang="ru-RU" smtClean="0"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70CBA-5F9D-4D6D-8287-87BDA3C0F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3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2000"/>
                <a:lumOff val="28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дложки титулки\0_5a6b7_8d91b7a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253257" cy="23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uk-UA" b="1" smtClean="0"/>
              <a:t>Презентація </a:t>
            </a:r>
            <a:br>
              <a:rPr lang="uk-UA" b="1" smtClean="0"/>
            </a:br>
            <a:r>
              <a:rPr lang="uk-UA" b="1" smtClean="0"/>
              <a:t>кабінету </a:t>
            </a:r>
            <a:r>
              <a:rPr lang="uk-UA" b="1" dirty="0" smtClean="0"/>
              <a:t>історії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180456"/>
            <a:ext cx="684076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к</a:t>
            </a:r>
            <a:r>
              <a:rPr lang="uk-UA" b="1" dirty="0" smtClean="0">
                <a:solidFill>
                  <a:schemeClr val="tx1"/>
                </a:solidFill>
              </a:rPr>
              <a:t>омунальної установи Сумська спеціалізована школа І-ІІІ ступенів №10 ім. Героя Радянського Союзу О. Бутка, 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м. Суми Сумської області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984"/>
            <a:ext cx="5202324" cy="3901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60948"/>
            <a:ext cx="5004048" cy="3753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509120"/>
            <a:ext cx="4694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Засідання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ради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кабінету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616624" cy="4212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2521" y="2476754"/>
            <a:ext cx="4741934" cy="37661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272677"/>
            <a:ext cx="5400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Краєзнавчий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гурток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«ДЖЕРЕЛО»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5724128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004048" cy="37530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80528" y="4056653"/>
            <a:ext cx="35713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ідготовка до олімпіад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976"/>
            <a:ext cx="5148064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66044" y="2112506"/>
            <a:ext cx="5004048" cy="37530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6464" y="4509120"/>
            <a:ext cx="3653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Самоосвіта вчителів</a:t>
            </a:r>
            <a:endParaRPr lang="uk-UA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6632"/>
            <a:ext cx="4992554" cy="37444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76364"/>
            <a:ext cx="5173215" cy="38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8934" y="-1145168"/>
            <a:ext cx="6829515" cy="9176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7" y="908720"/>
            <a:ext cx="619268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Історія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–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скарбниця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наших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діянь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свідок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минулого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, приклад та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повчання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сьогодення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,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попередження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для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майбутнього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uk-UA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М. Сервантес</a:t>
            </a:r>
            <a:endParaRPr lang="ru-RU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9662"/>
            <a:ext cx="5112568" cy="383442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3501008"/>
            <a:ext cx="7416824" cy="3146531"/>
          </a:xfrm>
        </p:spPr>
        <p:txBody>
          <a:bodyPr>
            <a:normAutofit/>
          </a:bodyPr>
          <a:lstStyle/>
          <a:p>
            <a:r>
              <a:rPr lang="uk-UA" sz="3600" dirty="0" smtClean="0"/>
              <a:t>«Історії таємні чари тут вивчають,</a:t>
            </a:r>
            <a:br>
              <a:rPr lang="uk-UA" sz="3600" dirty="0" smtClean="0"/>
            </a:br>
            <a:r>
              <a:rPr lang="uk-UA" sz="3600" dirty="0" smtClean="0"/>
              <a:t>І загадкові віднайдуть шляхи…</a:t>
            </a:r>
            <a:br>
              <a:rPr lang="uk-UA" sz="3600" dirty="0" smtClean="0"/>
            </a:br>
            <a:r>
              <a:rPr lang="uk-UA" sz="3600" dirty="0" smtClean="0"/>
              <a:t>У кабінеті цім історики шукають,</a:t>
            </a:r>
            <a:br>
              <a:rPr lang="uk-UA" sz="3600" dirty="0" smtClean="0"/>
            </a:br>
            <a:r>
              <a:rPr lang="uk-UA" sz="3600" dirty="0" smtClean="0"/>
              <a:t>У часі нашім згублені скарби!»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63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3068960"/>
            <a:ext cx="8350696" cy="3386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«Що таке історія? </a:t>
            </a:r>
            <a:b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Це із дат намисто</a:t>
            </a:r>
            <a:b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Лине що у казках, мов струмочок чистий…»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колаж история\кабинет1\P10108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12367"/>
            <a:ext cx="5135724" cy="38517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91680" y="332656"/>
            <a:ext cx="71203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Якомога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поваги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доброти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       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дітей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якомога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вибагливої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вимогливості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вчителя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самого себе як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вихователя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нової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В.Сухомлинський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1947" y="1820821"/>
            <a:ext cx="5568618" cy="4176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1592" y="837573"/>
            <a:ext cx="5512771" cy="41345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3401" y="148476"/>
            <a:ext cx="7750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Історія держави починається з історії рідного краю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2120" cy="4239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2" y="2636912"/>
            <a:ext cx="5628117" cy="42210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636912"/>
            <a:ext cx="85509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Всіма можливими засобами       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потрібно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запалювати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в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дітях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гаряче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прагнення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знань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Яків</a:t>
            </a: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i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Коменський</a:t>
            </a:r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5076056" cy="3807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2481" y="1576231"/>
            <a:ext cx="5916149" cy="4437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21661"/>
            <a:ext cx="75856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Державна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символіка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країни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076056" cy="3807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32956"/>
            <a:ext cx="4812027" cy="3609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872" y="20715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Учитель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готується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хорошого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уроку все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життя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 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Така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духовна й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філософська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основа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нашої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професії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і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технологія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нашої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праці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32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200" b="1" i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Сухомлинський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256584" cy="3942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33" y="2852936"/>
            <a:ext cx="505205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142</Words>
  <Application>Microsoft Office PowerPoint</Application>
  <PresentationFormat>Экран (4:3)</PresentationFormat>
  <Paragraphs>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Презентація  кабінету історії</vt:lpstr>
      <vt:lpstr>«Історії таємні чари тут вивчають, І загадкові віднайдуть шляхи… У кабінеті цім історики шукають, У часі нашім згублені скарби!»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кабінету історії</dc:title>
  <dc:creator>User</dc:creator>
  <cp:lastModifiedBy>User</cp:lastModifiedBy>
  <cp:revision>13</cp:revision>
  <dcterms:created xsi:type="dcterms:W3CDTF">2012-01-23T12:50:35Z</dcterms:created>
  <dcterms:modified xsi:type="dcterms:W3CDTF">2012-01-23T14:51:13Z</dcterms:modified>
</cp:coreProperties>
</file>